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2" r:id="rId5"/>
    <p:sldId id="261" r:id="rId6"/>
    <p:sldId id="258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802" autoAdjust="0"/>
    <p:restoredTop sz="94493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C97F0-6D6E-42FB-A9E1-25DADD5EAA48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BA1D5-6D39-4C37-BDDE-146EB78DC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A1D5-6D39-4C37-BDDE-146EB78DCA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8305800" cy="37856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MORIYM BEGUM </a:t>
            </a:r>
          </a:p>
          <a:p>
            <a:r>
              <a:rPr lang="en-US" sz="4800" dirty="0" smtClean="0"/>
              <a:t>ASSISTANT  TEACHET </a:t>
            </a:r>
          </a:p>
          <a:p>
            <a:r>
              <a:rPr lang="en-US" sz="4800" dirty="0" smtClean="0"/>
              <a:t>DARICHAR  PRIMARY GOVT . SCHOOL </a:t>
            </a:r>
          </a:p>
          <a:p>
            <a:r>
              <a:rPr lang="en-US" sz="4800" dirty="0" smtClean="0"/>
              <a:t>HOMNA .COMILLA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810000" y="2362200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772400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THANKS  EVERY BODY </a:t>
            </a:r>
            <a:endParaRPr lang="en-US" sz="7200" dirty="0"/>
          </a:p>
        </p:txBody>
      </p:sp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84030"/>
            <a:ext cx="5410200" cy="387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620000" cy="230832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CLASS ; TWO SUBJECT . ENGLISH  </a:t>
            </a:r>
            <a:endParaRPr lang="en-US" sz="7200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10058400" y="3124199"/>
            <a:ext cx="762000" cy="76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7391400" cy="2585323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Learning out come; The students able to listen and say </a:t>
            </a:r>
            <a:r>
              <a:rPr lang="en-US" sz="5400" dirty="0" err="1" smtClean="0"/>
              <a:t>correctily</a:t>
            </a:r>
            <a:r>
              <a:rPr lang="en-US" sz="5400" dirty="0" smtClean="0"/>
              <a:t>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5867400" cy="24314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EMOSTION GROW  ; Saying a rhyme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34163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LESSON TITLE ; PARTS OF THE BODY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14400"/>
            <a:ext cx="8610600" cy="32316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Presentation: </a:t>
            </a:r>
          </a:p>
          <a:p>
            <a:r>
              <a:rPr lang="en-US" sz="5400" dirty="0" err="1" smtClean="0">
                <a:solidFill>
                  <a:schemeClr val="accent2"/>
                </a:solidFill>
              </a:rPr>
              <a:t>Tacher</a:t>
            </a:r>
            <a:r>
              <a:rPr lang="en-US" sz="5400" dirty="0" smtClean="0">
                <a:solidFill>
                  <a:schemeClr val="accent2"/>
                </a:solidFill>
              </a:rPr>
              <a:t> loud </a:t>
            </a:r>
            <a:r>
              <a:rPr lang="en-US" sz="8800" dirty="0" smtClean="0">
                <a:solidFill>
                  <a:schemeClr val="accent2"/>
                </a:solidFill>
              </a:rPr>
              <a:t>reading</a:t>
            </a:r>
            <a:r>
              <a:rPr lang="en-US" sz="54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sz="5400" dirty="0" smtClean="0">
                <a:solidFill>
                  <a:schemeClr val="accent2"/>
                </a:solidFill>
              </a:rPr>
              <a:t>Students will say with me.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06200" y="-762000"/>
            <a:ext cx="76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620000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Tuch</a:t>
            </a:r>
            <a:r>
              <a:rPr lang="en-US" sz="5400" dirty="0" smtClean="0">
                <a:solidFill>
                  <a:srgbClr val="00B0F0"/>
                </a:solidFill>
              </a:rPr>
              <a:t> your head </a:t>
            </a:r>
          </a:p>
          <a:p>
            <a:r>
              <a:rPr lang="en-US" sz="5400" dirty="0" err="1" smtClean="0">
                <a:solidFill>
                  <a:srgbClr val="00B0F0"/>
                </a:solidFill>
              </a:rPr>
              <a:t>Tuch</a:t>
            </a:r>
            <a:r>
              <a:rPr lang="en-US" sz="5400" dirty="0" smtClean="0">
                <a:solidFill>
                  <a:srgbClr val="00B0F0"/>
                </a:solidFill>
              </a:rPr>
              <a:t> your nose </a:t>
            </a:r>
          </a:p>
          <a:p>
            <a:r>
              <a:rPr lang="en-US" sz="5400" dirty="0" err="1" smtClean="0">
                <a:solidFill>
                  <a:srgbClr val="00B0F0"/>
                </a:solidFill>
              </a:rPr>
              <a:t>Tuch</a:t>
            </a:r>
            <a:r>
              <a:rPr lang="en-US" sz="5400" dirty="0" smtClean="0">
                <a:solidFill>
                  <a:srgbClr val="00B0F0"/>
                </a:solidFill>
              </a:rPr>
              <a:t> your eye </a:t>
            </a:r>
          </a:p>
          <a:p>
            <a:r>
              <a:rPr lang="en-US" sz="5400" dirty="0" err="1" smtClean="0">
                <a:solidFill>
                  <a:srgbClr val="00B0F0"/>
                </a:solidFill>
              </a:rPr>
              <a:t>Tuchyour</a:t>
            </a:r>
            <a:r>
              <a:rPr lang="en-US" sz="5400" dirty="0" smtClean="0">
                <a:solidFill>
                  <a:srgbClr val="00B0F0"/>
                </a:solidFill>
              </a:rPr>
              <a:t> ear</a:t>
            </a:r>
          </a:p>
          <a:p>
            <a:r>
              <a:rPr lang="en-US" sz="5400" dirty="0" err="1" smtClean="0">
                <a:solidFill>
                  <a:srgbClr val="00B0F0"/>
                </a:solidFill>
              </a:rPr>
              <a:t>Tuch</a:t>
            </a:r>
            <a:r>
              <a:rPr lang="en-US" sz="5400" dirty="0" smtClean="0">
                <a:solidFill>
                  <a:srgbClr val="00B0F0"/>
                </a:solidFill>
              </a:rPr>
              <a:t> your mouth </a:t>
            </a:r>
          </a:p>
          <a:p>
            <a:r>
              <a:rPr lang="en-US" sz="5400" dirty="0" err="1" smtClean="0">
                <a:solidFill>
                  <a:srgbClr val="00B0F0"/>
                </a:solidFill>
              </a:rPr>
              <a:t>Tuch</a:t>
            </a:r>
            <a:r>
              <a:rPr lang="en-US" sz="5400" dirty="0" smtClean="0">
                <a:solidFill>
                  <a:srgbClr val="00B0F0"/>
                </a:solidFill>
              </a:rPr>
              <a:t> your shoulder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276600" y="243840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156256">
            <a:off x="2996322" y="4069639"/>
            <a:ext cx="363862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933443">
            <a:off x="3139221" y="5010000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V="1">
            <a:off x="4572000" y="7138416"/>
            <a:ext cx="228600" cy="633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00400" y="990600"/>
            <a:ext cx="978408" cy="30480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76600" y="1752600"/>
            <a:ext cx="3581400" cy="484632"/>
          </a:xfrm>
          <a:prstGeom prst="rightArrow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685800"/>
            <a:ext cx="2286000" cy="42473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Head</a:t>
            </a:r>
          </a:p>
          <a:p>
            <a:r>
              <a:rPr lang="en-US" sz="5400" dirty="0" smtClean="0"/>
              <a:t>Mouth </a:t>
            </a:r>
          </a:p>
          <a:p>
            <a:r>
              <a:rPr lang="en-US" sz="5400" dirty="0" smtClean="0"/>
              <a:t>Ear </a:t>
            </a:r>
          </a:p>
          <a:p>
            <a:r>
              <a:rPr lang="en-US" sz="5400" dirty="0" smtClean="0"/>
              <a:t>Eye </a:t>
            </a:r>
          </a:p>
          <a:p>
            <a:r>
              <a:rPr lang="en-US" sz="5400" dirty="0" smtClean="0"/>
              <a:t>Hand  </a:t>
            </a:r>
            <a:endParaRPr lang="en-US" sz="5400" dirty="0"/>
          </a:p>
        </p:txBody>
      </p:sp>
      <p:sp>
        <p:nvSpPr>
          <p:cNvPr id="17" name="Right Arrow 16"/>
          <p:cNvSpPr/>
          <p:nvPr/>
        </p:nvSpPr>
        <p:spPr>
          <a:xfrm>
            <a:off x="3200400" y="914400"/>
            <a:ext cx="978408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 flipV="1">
            <a:off x="152400" y="-10668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 l="49091" t="65041" r="27273"/>
          <a:stretch>
            <a:fillRect/>
          </a:stretch>
        </p:blipFill>
        <p:spPr bwMode="auto">
          <a:xfrm>
            <a:off x="4724400" y="152400"/>
            <a:ext cx="990600" cy="163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/>
          <a:srcRect l="49091" r="25454" b="69106"/>
          <a:stretch>
            <a:fillRect/>
          </a:stretch>
        </p:blipFill>
        <p:spPr bwMode="auto">
          <a:xfrm>
            <a:off x="6934200" y="10668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 t="65041" r="74545"/>
          <a:stretch>
            <a:fillRect/>
          </a:stretch>
        </p:blipFill>
        <p:spPr bwMode="auto">
          <a:xfrm>
            <a:off x="4343400" y="2286000"/>
            <a:ext cx="1066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 r="74545" b="67480"/>
          <a:stretch>
            <a:fillRect/>
          </a:stretch>
        </p:blipFill>
        <p:spPr bwMode="auto">
          <a:xfrm>
            <a:off x="6477000" y="4495800"/>
            <a:ext cx="1066800" cy="152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 l="23636" r="50909" b="68293"/>
          <a:stretch>
            <a:fillRect/>
          </a:stretch>
        </p:blipFill>
        <p:spPr bwMode="auto">
          <a:xfrm>
            <a:off x="4038600" y="5029200"/>
            <a:ext cx="1066800" cy="14859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924800" cy="5715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Evaiuation</a:t>
            </a:r>
            <a:endParaRPr lang="en-US" sz="19900" dirty="0" smtClean="0">
              <a:solidFill>
                <a:srgbClr val="00B0F0"/>
              </a:solidFill>
            </a:endParaRPr>
          </a:p>
          <a:p>
            <a:r>
              <a:rPr lang="en-US" sz="6000" dirty="0" smtClean="0">
                <a:solidFill>
                  <a:srgbClr val="00B0F0"/>
                </a:solidFill>
              </a:rPr>
              <a:t>What ‘s this? </a:t>
            </a:r>
          </a:p>
          <a:p>
            <a:r>
              <a:rPr lang="en-US" sz="6000" dirty="0" smtClean="0">
                <a:solidFill>
                  <a:srgbClr val="00B0F0"/>
                </a:solidFill>
              </a:rPr>
              <a:t>What’s  this? </a:t>
            </a:r>
          </a:p>
          <a:p>
            <a:r>
              <a:rPr lang="en-US" sz="6000" dirty="0" smtClean="0">
                <a:solidFill>
                  <a:srgbClr val="00B0F0"/>
                </a:solidFill>
              </a:rPr>
              <a:t>What’s this?  </a:t>
            </a:r>
          </a:p>
          <a:p>
            <a:r>
              <a:rPr lang="en-US" sz="6000" dirty="0" smtClean="0">
                <a:solidFill>
                  <a:srgbClr val="00B0F0"/>
                </a:solidFill>
              </a:rPr>
              <a:t>What’s this  ? </a:t>
            </a:r>
          </a:p>
          <a:p>
            <a:r>
              <a:rPr lang="en-US" sz="6000" dirty="0" smtClean="0">
                <a:solidFill>
                  <a:srgbClr val="00B0F0"/>
                </a:solidFill>
              </a:rPr>
              <a:t>What’s this ?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19200" y="-381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18" t="66667" r="78181" b="7317"/>
          <a:stretch>
            <a:fillRect/>
          </a:stretch>
        </p:blipFill>
        <p:spPr bwMode="auto">
          <a:xfrm>
            <a:off x="6858000" y="1371600"/>
            <a:ext cx="1219200" cy="13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636" r="51818" b="73171"/>
          <a:stretch>
            <a:fillRect/>
          </a:stretch>
        </p:blipFill>
        <p:spPr bwMode="auto">
          <a:xfrm>
            <a:off x="6705600" y="52578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9091" t="65041" r="27273" b="8536"/>
          <a:stretch>
            <a:fillRect/>
          </a:stretch>
        </p:blipFill>
        <p:spPr bwMode="auto">
          <a:xfrm>
            <a:off x="6857999" y="-22414"/>
            <a:ext cx="1066802" cy="13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l="49091" r="27878" b="73519"/>
          <a:stretch>
            <a:fillRect/>
          </a:stretch>
        </p:blipFill>
        <p:spPr bwMode="auto">
          <a:xfrm>
            <a:off x="6781800" y="4191000"/>
            <a:ext cx="1295400" cy="10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r="77622" b="79988"/>
          <a:stretch>
            <a:fillRect/>
          </a:stretch>
        </p:blipFill>
        <p:spPr bwMode="auto">
          <a:xfrm>
            <a:off x="6781800" y="28956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>
          <a:xfrm flipV="1">
            <a:off x="3048000" y="-381000"/>
            <a:ext cx="24441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2191512" y="-362712"/>
            <a:ext cx="246888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99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pticomilla</dc:creator>
  <cp:lastModifiedBy>pticomilla</cp:lastModifiedBy>
  <cp:revision>33</cp:revision>
  <dcterms:created xsi:type="dcterms:W3CDTF">2006-08-16T00:00:00Z</dcterms:created>
  <dcterms:modified xsi:type="dcterms:W3CDTF">2013-05-17T12:01:15Z</dcterms:modified>
</cp:coreProperties>
</file>